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6F290-FC13-3AE4-EC57-D4831E92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691CCC-2E52-9CDA-95E3-D102B4DE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698F-5717-4F3B-8428-4AB6FBF0BB4F}" type="datetimeFigureOut">
              <a:rPr lang="nl-NL" smtClean="0"/>
              <a:t>20-5-2024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82E338-D834-729D-4AEE-7C64D33A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B1976C-2F61-2684-105D-4829260C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60F2-CC39-432C-85A1-2F32E2930E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04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D085143-11C0-2D69-D50A-F0120A74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DBD716-927D-504F-B497-FEBEEF0AF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34A094-AF33-5552-31E9-6AE17D9C6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3698F-5717-4F3B-8428-4AB6FBF0BB4F}" type="datetimeFigureOut">
              <a:rPr lang="nl-NL" smtClean="0"/>
              <a:t>20-5-2024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C7308F-6F4F-72B6-0D97-0F5CF320C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53285C-CE50-2879-B98A-C9789EDFC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960F2-CC39-432C-85A1-2F32E2930E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27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D56FE03-282D-88C5-5882-4526C784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04A963-E76C-B30B-91E6-15E3CC999D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8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6F78CE5-DC24-83CB-4CC2-E77AE49E2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6589B7-0E3D-09B1-27DD-4E5C63C109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2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AB33B4B-3538-32E7-AF4E-169F65ED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D6C9087-E901-B0C3-624D-00F337F9BD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1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92A61C2-6B0C-08FC-3445-17E8F88E0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1B6450-8708-E6ED-62D7-218885CD62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9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B19CEDD-3D58-0F04-4C5F-A8F38E214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397078-A4C6-C236-48D2-20D076549F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3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7B38961-6560-ABE1-0D58-E141C1658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13BD1D-F36B-9516-8387-3DE1C007E2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7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E011893-F53E-CEF0-9B2E-C27FE68D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8163A8-C3D3-8A8D-2A1F-C39BB6A5CE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1C3F3A9-E45E-1DAC-31CA-C64B00D6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EFC5B2B-5C88-1416-2825-FEE81F740A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03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50F588-BC54-DBD2-AE55-65453F81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24DA38-0489-8DB9-097B-66B77D4F5B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3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97DD65-34F1-B69A-3C53-B8DE13C7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C1ABC1-9657-CE17-CC93-81575611D1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4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D5AA70C-71BE-7CCA-F6BA-9D794A73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5100ABA-EDF4-86BC-C6EF-5910931312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C13076E-1E50-9739-2A60-C4D96877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06B370-3C1C-1E65-F647-A18924441C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7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31EE4E1-4155-5BD1-BAE8-1C85569A6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B90B7E-9379-93AE-278E-A0A8D4B4B4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4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1019B58-7F18-4D32-589A-F5ACE656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EA3C753-2E80-6983-87AA-4D7CF5D5C2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42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AC5E261-AAD0-5327-BBD9-228E495F8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9A044A-4E37-167F-2023-47DC572B51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3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904AEF3-B0A6-8630-DD35-A93699AE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D5D11A6-D407-282F-55E8-68A7729BA1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7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757A31-CECF-5B7E-128D-3AB1855D3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07DBBC-2AF4-B186-5D06-9FB2D83C3C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355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1</cp:revision>
  <dcterms:created xsi:type="dcterms:W3CDTF">2024-05-20T17:03:54Z</dcterms:created>
  <dcterms:modified xsi:type="dcterms:W3CDTF">2024-05-20T17:03:54Z</dcterms:modified>
</cp:coreProperties>
</file>